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0" r:id="rId13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64" d="100"/>
          <a:sy n="64" d="100"/>
        </p:scale>
        <p:origin x="-1392" y="-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slide" Target="slides/slide23.xml"></Relationship><Relationship Id="rId38" Type="http://schemas.openxmlformats.org/officeDocument/2006/relationships/slide" Target="slides/slide24.xml"></Relationship><Relationship Id="rId39" Type="http://schemas.openxmlformats.org/officeDocument/2006/relationships/slide" Target="slides/slide25.xml"></Relationship><Relationship Id="rId40" Type="http://schemas.openxmlformats.org/officeDocument/2006/relationships/slide" Target="slides/slide26.xml"></Relationship><Relationship Id="rId41" Type="http://schemas.openxmlformats.org/officeDocument/2006/relationships/slide" Target="slides/slide27.xml"></Relationship><Relationship Id="rId42" Type="http://schemas.openxmlformats.org/officeDocument/2006/relationships/slide" Target="slides/slide28.xml"></Relationship><Relationship Id="rId43" Type="http://schemas.openxmlformats.org/officeDocument/2006/relationships/slide" Target="slides/slide29.xml"></Relationship><Relationship Id="rId44" Type="http://schemas.openxmlformats.org/officeDocument/2006/relationships/slide" Target="slides/slide30.xml"></Relationship><Relationship Id="rId45" Type="http://schemas.openxmlformats.org/officeDocument/2006/relationships/slide" Target="slides/slide31.xml"></Relationship><Relationship Id="rId46" Type="http://schemas.openxmlformats.org/officeDocument/2006/relationships/slide" Target="slides/slide32.xml"></Relationship><Relationship Id="rId47" Type="http://schemas.openxmlformats.org/officeDocument/2006/relationships/slide" Target="slides/slide33.xml"></Relationship><Relationship Id="rId48" Type="http://schemas.openxmlformats.org/officeDocument/2006/relationships/viewProps" Target="viewProps.xml"></Relationship><Relationship Id="rId49" Type="http://schemas.openxmlformats.org/officeDocument/2006/relationships/presProps" Target="presProps.xml"></Relationship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/Relationships>
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96.png"></Relationship><Relationship Id="rId3" Type="http://schemas.openxmlformats.org/officeDocument/2006/relationships/image" Target="../media/image97.png"></Relationship><Relationship Id="rId4" Type="http://schemas.openxmlformats.org/officeDocument/2006/relationships/image" Target="../media/image98.png"></Relationship><Relationship Id="rId5" Type="http://schemas.openxmlformats.org/officeDocument/2006/relationships/image" Target="../media/image99.png"></Relationship><Relationship Id="rId6" Type="http://schemas.openxmlformats.org/officeDocument/2006/relationships/image" Target="../media/image100.png"></Relationship><Relationship Id="rId7" Type="http://schemas.openxmlformats.org/officeDocument/2006/relationships/image" Target="../media/image101.png"></Relationship><Relationship Id="rId8" Type="http://schemas.openxmlformats.org/officeDocument/2006/relationships/slideLayout" Target="../slideLayouts/slideLayout1.xml"></Relationship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/Relationships>
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84.png"></Relationship><Relationship Id="rId3" Type="http://schemas.openxmlformats.org/officeDocument/2006/relationships/image" Target="../media/image85.png"></Relationship><Relationship Id="rId4" Type="http://schemas.openxmlformats.org/officeDocument/2006/relationships/image" Target="../media/image86.png"></Relationship><Relationship Id="rId5" Type="http://schemas.openxmlformats.org/officeDocument/2006/relationships/image" Target="../media/image87.png"></Relationship><Relationship Id="rId6" Type="http://schemas.openxmlformats.org/officeDocument/2006/relationships/image" Target="../media/image88.png"></Relationship><Relationship Id="rId7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0255" y="4787112"/>
            <a:ext cx="8617284" cy="1044928"/>
            <a:chOff x="4680255" y="4787112"/>
            <a:chExt cx="861728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55" y="4787112"/>
              <a:ext cx="861728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7922" y="3257103"/>
            <a:ext cx="10977701" cy="14802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5974" y="4676936"/>
            <a:ext cx="7510675" cy="12406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83407" y="2871421"/>
            <a:ext cx="858652" cy="859054"/>
            <a:chOff x="13883407" y="2871421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83407" y="287142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35735" y="2964715"/>
            <a:ext cx="858652" cy="859054"/>
            <a:chOff x="3235735" y="2964715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235735" y="2964715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83407" y="5832040"/>
            <a:ext cx="858652" cy="859054"/>
            <a:chOff x="13883407" y="5832040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83407" y="5832040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35735" y="5747761"/>
            <a:ext cx="858652" cy="859054"/>
            <a:chOff x="3235735" y="5747761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235735" y="5747761"/>
              <a:ext cx="858652" cy="85905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40284" y="7254054"/>
            <a:ext cx="4603116" cy="20333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61836"/>
            <a:ext cx="5104892" cy="1316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687" y="1932766"/>
            <a:ext cx="3380507" cy="7384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5053" y="3903454"/>
            <a:ext cx="6171429" cy="4635748"/>
            <a:chOff x="725053" y="3903454"/>
            <a:chExt cx="6171429" cy="46357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053" y="3903454"/>
              <a:ext cx="6171429" cy="46357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8027" y="9011273"/>
            <a:ext cx="5475930" cy="7051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66409" y="475042"/>
            <a:ext cx="6597949" cy="8064160"/>
            <a:chOff x="9266409" y="475042"/>
            <a:chExt cx="6597949" cy="80641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66409" y="475042"/>
              <a:ext cx="6597949" cy="80641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94592" y="9011278"/>
            <a:ext cx="5173462" cy="6510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1">
    <p:bg>
      <p:bgPr>
        <a:solidFill>
          <a:srgbClr val="2733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60" y="361950"/>
            <a:ext cx="5104765" cy="13163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395" y="1648460"/>
            <a:ext cx="4946015" cy="140335"/>
            <a:chOff x="874395" y="1648460"/>
            <a:chExt cx="4946015" cy="14033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395" y="1648460"/>
              <a:ext cx="4946015" cy="14033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445" y="1925320"/>
            <a:ext cx="3891280" cy="7054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26775" y="2969895"/>
            <a:ext cx="7258685" cy="7315835"/>
            <a:chOff x="11026775" y="2969895"/>
            <a:chExt cx="7258685" cy="73158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26775" y="2969895"/>
              <a:ext cx="7258685" cy="7315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9560" y="2969895"/>
            <a:ext cx="10172065" cy="6190615"/>
            <a:chOff x="289560" y="2969895"/>
            <a:chExt cx="10172065" cy="6190615"/>
          </a:xfrm>
        </p:grpSpPr>
        <p:pic>
          <p:nvPicPr>
            <p:cNvPr id="11" name="Object 10" descr="C:/Users/HONG SEO I/AppData/Roaming/PolarisOffice/ETemp/20192_21109440/image100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289560" y="2969895"/>
              <a:ext cx="10172700" cy="6191250"/>
            </a:xfrm>
            <a:prstGeom prst="rect"/>
            <a:noFill/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7915" y="9011285"/>
            <a:ext cx="5421630" cy="628015"/>
          </a:xfrm>
          <a:prstGeom prst="rect">
            <a:avLst/>
          </a:prstGeom>
        </p:spPr>
      </p:pic>
      <p:sp>
        <p:nvSpPr>
          <p:cNvPr id="1004" name="도형 4"/>
          <p:cNvSpPr>
            <a:spLocks/>
          </p:cNvSpPr>
          <p:nvPr/>
        </p:nvSpPr>
        <p:spPr>
          <a:xfrm rot="0">
            <a:off x="262255" y="5753100"/>
            <a:ext cx="10172700" cy="4191635"/>
          </a:xfrm>
          <a:prstGeom prst="rect"/>
          <a:noFill/>
          <a:ln w="38100" cap="flat" cmpd="sng">
            <a:solidFill>
              <a:srgbClr val="FFDD1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?? ??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61836"/>
            <a:ext cx="5104892" cy="1316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687" y="1932766"/>
            <a:ext cx="3614026" cy="7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3889" y="3076644"/>
            <a:ext cx="8286968" cy="6765643"/>
            <a:chOff x="503889" y="3076644"/>
            <a:chExt cx="8286968" cy="67656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889" y="3076644"/>
              <a:ext cx="8286968" cy="6765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88026" y="1213624"/>
            <a:ext cx="8037047" cy="8628663"/>
            <a:chOff x="9388026" y="1213624"/>
            <a:chExt cx="8037047" cy="86286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8026" y="1213624"/>
              <a:ext cx="8037047" cy="86286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61836"/>
            <a:ext cx="5104892" cy="1316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687" y="1932766"/>
            <a:ext cx="3665072" cy="7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4545" y="3125288"/>
            <a:ext cx="15260087" cy="5137414"/>
            <a:chOff x="874545" y="3125288"/>
            <a:chExt cx="15260087" cy="51374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545" y="3125288"/>
              <a:ext cx="15260087" cy="5137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61836"/>
            <a:ext cx="5104892" cy="1316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687" y="1932766"/>
            <a:ext cx="3665072" cy="7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5645" y="2811639"/>
            <a:ext cx="14090346" cy="6413742"/>
            <a:chOff x="745645" y="2811639"/>
            <a:chExt cx="14090346" cy="64137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645" y="2811639"/>
              <a:ext cx="14090346" cy="641374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27402" y="3362163"/>
            <a:ext cx="5485453" cy="10853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17078" y="6807932"/>
            <a:ext cx="5641830" cy="6274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61836"/>
            <a:ext cx="5104892" cy="1316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687" y="1932766"/>
            <a:ext cx="3665072" cy="7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783922"/>
            <a:ext cx="8687659" cy="9215575"/>
            <a:chOff x="9142857" y="783922"/>
            <a:chExt cx="8687659" cy="92155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783922"/>
              <a:ext cx="8687659" cy="92155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4545" y="4593456"/>
            <a:ext cx="7568458" cy="5406041"/>
            <a:chOff x="874545" y="4593456"/>
            <a:chExt cx="7568458" cy="54060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545" y="4593456"/>
              <a:ext cx="7568458" cy="54060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2163" y="2807930"/>
            <a:ext cx="5863842" cy="15348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61836"/>
            <a:ext cx="5104892" cy="1316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687" y="1932766"/>
            <a:ext cx="3794975" cy="7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4545" y="2752527"/>
            <a:ext cx="12223263" cy="7347859"/>
            <a:chOff x="874545" y="2752527"/>
            <a:chExt cx="12223263" cy="734785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545" y="2752527"/>
              <a:ext cx="12223263" cy="73478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61836"/>
            <a:ext cx="5104892" cy="1316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687" y="1932766"/>
            <a:ext cx="3794975" cy="7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11188" y="475042"/>
            <a:ext cx="8469257" cy="9575907"/>
            <a:chOff x="8411188" y="475042"/>
            <a:chExt cx="8469257" cy="95759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11188" y="475042"/>
              <a:ext cx="8469257" cy="95759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7404" y="3276384"/>
            <a:ext cx="5658401" cy="10776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61836"/>
            <a:ext cx="5104892" cy="1316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687" y="1932766"/>
            <a:ext cx="3794975" cy="7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31017" y="445154"/>
            <a:ext cx="7872448" cy="9840560"/>
            <a:chOff x="8731017" y="445154"/>
            <a:chExt cx="7872448" cy="98405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31017" y="445154"/>
              <a:ext cx="7872448" cy="984056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6720" y="3207910"/>
            <a:ext cx="6145358" cy="15652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6719" y="5129987"/>
            <a:ext cx="5274524" cy="10853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61836"/>
            <a:ext cx="5104892" cy="1316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687" y="1932766"/>
            <a:ext cx="4102397" cy="7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4545" y="2896390"/>
            <a:ext cx="13824912" cy="7481602"/>
            <a:chOff x="874545" y="2896390"/>
            <a:chExt cx="13824912" cy="74816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545" y="2896390"/>
              <a:ext cx="13824912" cy="7481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7750" y="1772246"/>
            <a:ext cx="5900942" cy="1799845"/>
            <a:chOff x="1587750" y="1772246"/>
            <a:chExt cx="5900942" cy="179984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87750" y="1772246"/>
              <a:ext cx="5900942" cy="1654833"/>
              <a:chOff x="1587750" y="1772246"/>
              <a:chExt cx="5900942" cy="16548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87750" y="1772246"/>
                <a:ext cx="5900942" cy="1654833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6765" y="1701888"/>
              <a:ext cx="6411179" cy="19502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03211" y="6758402"/>
            <a:ext cx="13815699" cy="298896"/>
            <a:chOff x="8403211" y="6758402"/>
            <a:chExt cx="13815699" cy="2988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403211" y="6758402"/>
              <a:ext cx="13815699" cy="2988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49291" y="1910400"/>
            <a:ext cx="1523539" cy="1523539"/>
            <a:chOff x="14549291" y="1910400"/>
            <a:chExt cx="1523539" cy="15235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9291" y="1910400"/>
              <a:ext cx="1523539" cy="15235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49291" y="4404216"/>
            <a:ext cx="1523539" cy="1523539"/>
            <a:chOff x="14549291" y="4404216"/>
            <a:chExt cx="1523539" cy="15235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9291" y="4404216"/>
              <a:ext cx="1523539" cy="15235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49291" y="6930738"/>
            <a:ext cx="1523539" cy="1523539"/>
            <a:chOff x="14549291" y="6930738"/>
            <a:chExt cx="1523539" cy="15235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49291" y="6930738"/>
              <a:ext cx="1523539" cy="152353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57372" y="2212576"/>
            <a:ext cx="1397313" cy="98583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57335" y="4706396"/>
            <a:ext cx="1506199" cy="97554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57335" y="7244642"/>
            <a:ext cx="1505684" cy="97554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35767" y="4817490"/>
            <a:ext cx="4827319" cy="8299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24377" y="7261199"/>
            <a:ext cx="6219605" cy="8299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250152" y="9215719"/>
            <a:ext cx="858652" cy="859054"/>
            <a:chOff x="17250152" y="9215719"/>
            <a:chExt cx="858652" cy="8590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250152" y="9215719"/>
              <a:ext cx="858652" cy="8590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9101" y="9215921"/>
            <a:ext cx="858652" cy="859054"/>
            <a:chOff x="239101" y="9215921"/>
            <a:chExt cx="858652" cy="85905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239101" y="9215921"/>
              <a:ext cx="858652" cy="85905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35782" y="2296906"/>
            <a:ext cx="4827329" cy="83512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61836"/>
            <a:ext cx="5104892" cy="1316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687" y="1932766"/>
            <a:ext cx="4102397" cy="7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99348" y="505194"/>
            <a:ext cx="8414462" cy="9780521"/>
            <a:chOff x="7999348" y="505194"/>
            <a:chExt cx="8414462" cy="97805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99348" y="505194"/>
              <a:ext cx="8414462" cy="9780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61836"/>
            <a:ext cx="5104892" cy="1316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687" y="1932766"/>
            <a:ext cx="4102397" cy="7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91421" y="547239"/>
            <a:ext cx="8237839" cy="9759067"/>
            <a:chOff x="8391421" y="547239"/>
            <a:chExt cx="8237839" cy="97590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91421" y="547239"/>
              <a:ext cx="8237839" cy="97590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503" y="3443502"/>
            <a:ext cx="6390684" cy="15652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61836"/>
            <a:ext cx="5104892" cy="1316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687" y="1968154"/>
            <a:ext cx="6463486" cy="7057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70004" y="435142"/>
            <a:ext cx="8714642" cy="9415431"/>
            <a:chOff x="8370004" y="435142"/>
            <a:chExt cx="8714642" cy="94154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70004" y="435142"/>
              <a:ext cx="8714642" cy="9415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61836"/>
            <a:ext cx="5104892" cy="1316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687" y="1968154"/>
            <a:ext cx="6463486" cy="7057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25989" y="418907"/>
            <a:ext cx="7688797" cy="9447900"/>
            <a:chOff x="8925989" y="418907"/>
            <a:chExt cx="7688797" cy="94479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25989" y="418907"/>
              <a:ext cx="7688797" cy="944790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6716" y="3207906"/>
            <a:ext cx="6744580" cy="108530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61836"/>
            <a:ext cx="5104892" cy="1316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687" y="1968154"/>
            <a:ext cx="6463486" cy="7057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4545" y="3248865"/>
            <a:ext cx="12269526" cy="6302777"/>
            <a:chOff x="874545" y="3248865"/>
            <a:chExt cx="12269526" cy="63027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545" y="3248865"/>
              <a:ext cx="12269526" cy="63027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5645" y="7081596"/>
            <a:ext cx="16825711" cy="720721"/>
            <a:chOff x="745645" y="7081596"/>
            <a:chExt cx="16825711" cy="7207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645" y="7081596"/>
              <a:ext cx="16825711" cy="7207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0883" y="7163477"/>
            <a:ext cx="14768302" cy="50348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61836"/>
            <a:ext cx="5104892" cy="1316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687" y="1968154"/>
            <a:ext cx="6463486" cy="7057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60489" y="211549"/>
            <a:ext cx="6870843" cy="9862617"/>
            <a:chOff x="9060489" y="211549"/>
            <a:chExt cx="6870843" cy="98626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0489" y="211549"/>
              <a:ext cx="6870843" cy="98626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61836"/>
            <a:ext cx="5104892" cy="1316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687" y="1932766"/>
            <a:ext cx="3193463" cy="7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2620" y="2764155"/>
            <a:ext cx="9757162" cy="7521559"/>
            <a:chOff x="292620" y="2764155"/>
            <a:chExt cx="9757162" cy="752155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620" y="2764155"/>
              <a:ext cx="9757162" cy="75215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61836"/>
            <a:ext cx="5104892" cy="1316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687" y="1932766"/>
            <a:ext cx="3193463" cy="7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060" y="2837000"/>
            <a:ext cx="9525635" cy="7046649"/>
            <a:chOff x="1058060" y="2837000"/>
            <a:chExt cx="9525635" cy="70466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8060" y="2837000"/>
              <a:ext cx="9525635" cy="7046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61836"/>
            <a:ext cx="5104892" cy="1316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687" y="1932766"/>
            <a:ext cx="3193463" cy="7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8541" y="2831140"/>
            <a:ext cx="10849524" cy="7186878"/>
            <a:chOff x="498541" y="2831140"/>
            <a:chExt cx="10849524" cy="71868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541" y="2831140"/>
              <a:ext cx="10849524" cy="718687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12605" y="2773999"/>
            <a:ext cx="6720961" cy="116225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61836"/>
            <a:ext cx="5104892" cy="1316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2928" y="1964865"/>
            <a:ext cx="4897049" cy="7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5645" y="2868950"/>
            <a:ext cx="11703475" cy="6984332"/>
            <a:chOff x="745645" y="2868950"/>
            <a:chExt cx="11703475" cy="698433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645" y="2868950"/>
              <a:ext cx="11703475" cy="69843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2835" y="5378229"/>
            <a:ext cx="4753176" cy="12179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9451" y="1025481"/>
            <a:ext cx="6031783" cy="51588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30478" y="8708554"/>
            <a:ext cx="2405241" cy="6483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68583" y="8936076"/>
            <a:ext cx="194611" cy="194611"/>
            <a:chOff x="13068583" y="8936076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8583" y="8936076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46097" y="8059211"/>
            <a:ext cx="2395718" cy="6167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72712" y="4957529"/>
            <a:ext cx="9140291" cy="2073303"/>
            <a:chOff x="4572712" y="4957529"/>
            <a:chExt cx="9140291" cy="207330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127742" y="4972718"/>
              <a:ext cx="585260" cy="585535"/>
              <a:chOff x="13127742" y="4972718"/>
              <a:chExt cx="585260" cy="58553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127742" y="4972718"/>
                <a:ext cx="585260" cy="58553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572849" y="4957392"/>
              <a:ext cx="585260" cy="585535"/>
              <a:chOff x="4572849" y="4957392"/>
              <a:chExt cx="585260" cy="58553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4572849" y="4957392"/>
                <a:ext cx="585260" cy="58553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127742" y="6430108"/>
              <a:ext cx="585260" cy="585535"/>
              <a:chOff x="13127742" y="6430108"/>
              <a:chExt cx="585260" cy="58553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127742" y="6430108"/>
                <a:ext cx="585260" cy="58553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572849" y="6445434"/>
              <a:ext cx="585260" cy="585535"/>
              <a:chOff x="4572849" y="6445434"/>
              <a:chExt cx="585260" cy="58553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4572849" y="6445434"/>
                <a:ext cx="585260" cy="5855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61836"/>
            <a:ext cx="5104892" cy="1316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2928" y="1964865"/>
            <a:ext cx="4897049" cy="7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5645" y="2650600"/>
            <a:ext cx="11537742" cy="7635114"/>
            <a:chOff x="745645" y="2650600"/>
            <a:chExt cx="11537742" cy="76351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645" y="2650600"/>
              <a:ext cx="11537742" cy="76351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361836"/>
            <a:ext cx="5104892" cy="1316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2928" y="1964865"/>
            <a:ext cx="4897049" cy="7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685" y="2786731"/>
            <a:ext cx="11889171" cy="7856196"/>
            <a:chOff x="642685" y="2786731"/>
            <a:chExt cx="11889171" cy="78561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685" y="2786731"/>
              <a:ext cx="11889171" cy="785619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2649" y="2211973"/>
            <a:ext cx="6626359" cy="15652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36481" y="7432294"/>
            <a:ext cx="5669623" cy="107768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5089" y="5277851"/>
            <a:ext cx="4781062" cy="122961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9452" y="1027814"/>
            <a:ext cx="6641156" cy="51714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46097" y="8059211"/>
            <a:ext cx="2395718" cy="61671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33024" y="4812508"/>
            <a:ext cx="7771429" cy="1044928"/>
            <a:chOff x="5133024" y="4812508"/>
            <a:chExt cx="7771429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3024" y="4812508"/>
              <a:ext cx="7771429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3118" y="3385289"/>
            <a:ext cx="5904488" cy="16607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9658" y="4857460"/>
            <a:ext cx="7562134" cy="10050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29207" y="228571"/>
            <a:ext cx="858652" cy="859054"/>
            <a:chOff x="17229207" y="228571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9207" y="22857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2669" y="215672"/>
            <a:ext cx="858652" cy="859054"/>
            <a:chOff x="242669" y="215672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42669" y="21567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29207" y="9222820"/>
            <a:ext cx="858652" cy="859054"/>
            <a:chOff x="17229207" y="9222820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29207" y="9222820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669" y="9222619"/>
            <a:ext cx="858652" cy="859054"/>
            <a:chOff x="242669" y="9222619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42669" y="9222619"/>
              <a:ext cx="858652" cy="859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2832" y="552414"/>
            <a:ext cx="5149490" cy="12179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04939" y="1767483"/>
            <a:ext cx="4946332" cy="140109"/>
            <a:chOff x="6704939" y="1767483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4939" y="1767483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6992" y="2008571"/>
            <a:ext cx="4379252" cy="6167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3834335"/>
            <a:ext cx="6143359" cy="8450143"/>
            <a:chOff x="0" y="3834335"/>
            <a:chExt cx="6143359" cy="8450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834335"/>
              <a:ext cx="6143359" cy="8450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67" y="3834335"/>
            <a:ext cx="6126492" cy="2968575"/>
            <a:chOff x="16867" y="3834335"/>
            <a:chExt cx="6126492" cy="29685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67" y="3834335"/>
              <a:ext cx="6126492" cy="29685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8286" y="2887768"/>
            <a:ext cx="1893134" cy="1893134"/>
            <a:chOff x="418286" y="2887768"/>
            <a:chExt cx="1893134" cy="18931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286" y="2887768"/>
              <a:ext cx="1893134" cy="189313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1568" y="3530085"/>
            <a:ext cx="1330849" cy="5799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43359" y="3834335"/>
            <a:ext cx="6017679" cy="2951708"/>
            <a:chOff x="6143359" y="3834335"/>
            <a:chExt cx="6017679" cy="29517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43359" y="3834335"/>
              <a:ext cx="6017679" cy="29517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61038" y="3834335"/>
            <a:ext cx="6190178" cy="8416409"/>
            <a:chOff x="12161038" y="3834335"/>
            <a:chExt cx="6190178" cy="84164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61038" y="3834335"/>
              <a:ext cx="6190178" cy="84164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61038" y="3834335"/>
            <a:ext cx="6207045" cy="2968575"/>
            <a:chOff x="12161038" y="3834335"/>
            <a:chExt cx="6207045" cy="29685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61038" y="3834335"/>
              <a:ext cx="6207045" cy="29685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32012" y="2887768"/>
            <a:ext cx="1893134" cy="1893134"/>
            <a:chOff x="6632012" y="2887768"/>
            <a:chExt cx="1893134" cy="18931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32012" y="2887768"/>
              <a:ext cx="1893134" cy="18931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28032" y="2887768"/>
            <a:ext cx="1893134" cy="1893134"/>
            <a:chOff x="12628032" y="2887768"/>
            <a:chExt cx="1893134" cy="18931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28032" y="2887768"/>
              <a:ext cx="1893134" cy="189313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25295" y="3499200"/>
            <a:ext cx="1349897" cy="61084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21314" y="3499200"/>
            <a:ext cx="1689716" cy="61084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457851" y="6952590"/>
            <a:ext cx="6234617" cy="217062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51295" y="6957018"/>
            <a:ext cx="5612361" cy="293187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292405" y="6952590"/>
            <a:ext cx="5932646" cy="217062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8049" y="8934054"/>
            <a:ext cx="2038708" cy="6194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89127" y="5589130"/>
            <a:ext cx="6303243" cy="12275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3" y="939069"/>
            <a:ext cx="6690126" cy="515651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53801" y="9260135"/>
            <a:ext cx="2473718" cy="6167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68583" y="8936076"/>
            <a:ext cx="194611" cy="194611"/>
            <a:chOff x="13068583" y="8936076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8583" y="8936076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91759" y="5194179"/>
            <a:ext cx="9140291" cy="2073303"/>
            <a:chOff x="4591759" y="5194179"/>
            <a:chExt cx="9140291" cy="207330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146790" y="5209368"/>
              <a:ext cx="585260" cy="585535"/>
              <a:chOff x="13146790" y="5209368"/>
              <a:chExt cx="585260" cy="5855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146790" y="5209368"/>
                <a:ext cx="585260" cy="58553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591896" y="5194042"/>
              <a:ext cx="585260" cy="585535"/>
              <a:chOff x="4591896" y="5194042"/>
              <a:chExt cx="585260" cy="5855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4591896" y="5194042"/>
                <a:ext cx="585260" cy="58553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146790" y="6666758"/>
              <a:ext cx="585260" cy="585535"/>
              <a:chOff x="13146790" y="6666758"/>
              <a:chExt cx="585260" cy="58553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146790" y="6666758"/>
                <a:ext cx="585260" cy="58553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591896" y="6682084"/>
              <a:ext cx="585260" cy="585535"/>
              <a:chOff x="4591896" y="6682084"/>
              <a:chExt cx="585260" cy="58553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4591896" y="6682084"/>
                <a:ext cx="585260" cy="585535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46097" y="8052487"/>
            <a:ext cx="1710518" cy="62367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53801" y="8607605"/>
            <a:ext cx="2057756" cy="62367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068583" y="9511912"/>
            <a:ext cx="194611" cy="194611"/>
            <a:chOff x="13068583" y="9511912"/>
            <a:chExt cx="194611" cy="19461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68583" y="9511912"/>
              <a:ext cx="194611" cy="194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91461" y="375640"/>
            <a:ext cx="6962366" cy="12275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54561" y="1508979"/>
            <a:ext cx="7059509" cy="144873"/>
            <a:chOff x="10654561" y="1508979"/>
            <a:chExt cx="7059509" cy="1448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54561" y="1508979"/>
              <a:ext cx="7059509" cy="144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88192" y="1750068"/>
            <a:ext cx="5224033" cy="6167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0240" y="0"/>
            <a:ext cx="7276447" cy="10285714"/>
            <a:chOff x="2090240" y="0"/>
            <a:chExt cx="7276447" cy="10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0240" y="0"/>
              <a:ext cx="7276447" cy="1028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4768" y="210441"/>
            <a:ext cx="3641634" cy="99049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09431" y="3253092"/>
            <a:ext cx="6003429" cy="10353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09431" y="4603179"/>
            <a:ext cx="7072599" cy="10543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401" y="305669"/>
            <a:ext cx="6962366" cy="12275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3501" y="1439008"/>
            <a:ext cx="7059509" cy="144873"/>
            <a:chOff x="493501" y="1439008"/>
            <a:chExt cx="7059509" cy="1448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501" y="1439008"/>
              <a:ext cx="7059509" cy="144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979" y="1773395"/>
            <a:ext cx="1970300" cy="6167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4508" y="2706306"/>
            <a:ext cx="14896699" cy="6991063"/>
            <a:chOff x="1694508" y="2706306"/>
            <a:chExt cx="14896699" cy="69910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4508" y="2706306"/>
              <a:ext cx="14896699" cy="6991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433593"/>
            <a:ext cx="5111395" cy="12275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2163" y="1968157"/>
            <a:ext cx="6084529" cy="6929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90" y="783237"/>
            <a:ext cx="9667864" cy="9173005"/>
            <a:chOff x="8000090" y="783237"/>
            <a:chExt cx="9667864" cy="91730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090" y="783237"/>
              <a:ext cx="9667864" cy="917300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4367" y="3339057"/>
            <a:ext cx="5284527" cy="6949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8503" y="4594597"/>
            <a:ext cx="5556889" cy="10761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9">
    <p:bg>
      <p:bgPr>
        <a:solidFill>
          <a:srgbClr val="2733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60" y="433705"/>
            <a:ext cx="5111115" cy="12274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395" y="1648460"/>
            <a:ext cx="4946015" cy="140335"/>
            <a:chOff x="874395" y="1648460"/>
            <a:chExt cx="4946015" cy="14033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395" y="1648460"/>
              <a:ext cx="4946015" cy="14033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2050" y="1967865"/>
            <a:ext cx="4570095" cy="7575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5490" y="3234055"/>
            <a:ext cx="12350750" cy="5608320"/>
            <a:chOff x="745490" y="3234055"/>
            <a:chExt cx="12350750" cy="56083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490" y="3234055"/>
              <a:ext cx="12350750" cy="56083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69265" y="9217660"/>
            <a:ext cx="10000615" cy="619125"/>
          </a:xfrm>
          <a:prstGeom prst="rect">
            <a:avLst/>
          </a:prstGeom>
        </p:spPr>
      </p:pic>
      <p:sp>
        <p:nvSpPr>
          <p:cNvPr id="1003" name="도형 3"/>
          <p:cNvSpPr>
            <a:spLocks/>
          </p:cNvSpPr>
          <p:nvPr/>
        </p:nvSpPr>
        <p:spPr>
          <a:xfrm rot="0">
            <a:off x="1590675" y="5292090"/>
            <a:ext cx="11448415" cy="3030855"/>
          </a:xfrm>
          <a:prstGeom prst="rect"/>
          <a:noFill/>
          <a:ln w="38100" cap="flat" cmpd="sng">
            <a:solidFill>
              <a:srgbClr val="FFDD1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?? ??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officegen</Company>
  <DocSecurity>0</DocSecurity>
  <HyperlinksChanged>false</HyperlinksChanged>
  <Lines>0</Lines>
  <LinksUpToDate>false</LinksUpToDate>
  <Pages>33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officegen</dc:creator>
  <cp:lastModifiedBy>홍 채늬</cp:lastModifiedBy>
  <cp:version>9.103.102.45536</cp:version>
  <dcterms:modified xsi:type="dcterms:W3CDTF">2022-05-30T13:44:50Z</dcterms:modified>
</cp:coreProperties>
</file>